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12" r:id="rId3"/>
    <p:sldMasterId id="2147483725" r:id="rId4"/>
    <p:sldMasterId id="2147483738" r:id="rId5"/>
    <p:sldMasterId id="2147483777" r:id="rId6"/>
    <p:sldMasterId id="2147483790" r:id="rId7"/>
    <p:sldMasterId id="2147483881" r:id="rId8"/>
  </p:sldMasterIdLst>
  <p:notesMasterIdLst>
    <p:notesMasterId r:id="rId33"/>
  </p:notesMasterIdLst>
  <p:sldIdLst>
    <p:sldId id="257" r:id="rId9"/>
    <p:sldId id="289" r:id="rId10"/>
    <p:sldId id="261" r:id="rId11"/>
    <p:sldId id="312" r:id="rId12"/>
    <p:sldId id="299" r:id="rId13"/>
    <p:sldId id="298" r:id="rId14"/>
    <p:sldId id="262" r:id="rId15"/>
    <p:sldId id="263" r:id="rId16"/>
    <p:sldId id="286" r:id="rId17"/>
    <p:sldId id="274" r:id="rId18"/>
    <p:sldId id="296" r:id="rId19"/>
    <p:sldId id="300" r:id="rId20"/>
    <p:sldId id="266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333FA72-0909-417B-88FD-72FF778922FA}">
          <p14:sldIdLst>
            <p14:sldId id="257"/>
            <p14:sldId id="289"/>
            <p14:sldId id="261"/>
            <p14:sldId id="312"/>
            <p14:sldId id="299"/>
            <p14:sldId id="298"/>
            <p14:sldId id="262"/>
            <p14:sldId id="263"/>
            <p14:sldId id="286"/>
            <p14:sldId id="274"/>
            <p14:sldId id="296"/>
            <p14:sldId id="300"/>
          </p14:sldIdLst>
        </p14:section>
        <p14:section name="Раздел без заголовка" id="{1DBFB696-4757-4A75-9F61-1D3F3A8D037D}">
          <p14:sldIdLst>
            <p14:sldId id="266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</p14:sldIdLst>
        </p14:section>
        <p14:section name="Раздел без заголовка" id="{35BB53D3-3249-48B0-AC87-CD196EF9B54D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89202" autoAdjust="0"/>
  </p:normalViewPr>
  <p:slideViewPr>
    <p:cSldViewPr>
      <p:cViewPr varScale="1">
        <p:scale>
          <a:sx n="74" d="100"/>
          <a:sy n="74" d="100"/>
        </p:scale>
        <p:origin x="-9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EAE93-86DA-463C-96D9-05EB1A99E0D1}" type="datetimeFigureOut">
              <a:rPr lang="ru-RU" smtClean="0"/>
              <a:pPr/>
              <a:t>15.03.2024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EE195-2BFF-4894-9218-BB01D6E498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42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5E64E-A2ED-4146-AECE-29C301233D2C}" type="slidenum">
              <a:rPr lang="ru-RU" altLang="ru-RU">
                <a:solidFill>
                  <a:prstClr val="black"/>
                </a:solidFill>
              </a:rPr>
              <a:pPr/>
              <a:t>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7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9D975F5-77F4-45C6-8B9E-6D065E1ABA54}" type="slidenum">
              <a:rPr lang="ru-RU" altLang="ru-RU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6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5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35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2923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35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27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0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00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78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9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27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32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91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20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02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2899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51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46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27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03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5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21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10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61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01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77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3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95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489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8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02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2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774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0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51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12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59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78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97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20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34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8361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4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020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27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44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38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34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2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96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76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029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923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4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57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5628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13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259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53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83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89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77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606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273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48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784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28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16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383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9051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082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586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15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21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9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10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36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586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550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0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6770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2682F-257A-4ECC-B68F-2B5502AFDB5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2912E-B90F-41A9-87D6-F0B642194C3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372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B849-BC74-4B81-A996-1A86B180A3A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B562-A642-4E97-9076-BE4BACCB4E1A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12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A09-A0EE-467C-BF2C-636C3922614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9D180-61E9-431D-8729-2814308491A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157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B505-A189-444F-BC2E-56DC7116649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125E11F-8BFA-45B4-AF4E-1FB5E9CA074B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919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4BB5-AEAC-4E6F-B10C-A955A67E3D5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77C98-E68A-4CCF-919E-A6720F5E462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2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17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5FEB-4503-4CA2-9F2E-D67CC4B6A5A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C9170-26CC-4A50-AB62-DEDFD003315E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2740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6AD0-AFD0-4A74-A9A6-E47FAA4B7FE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C53B3-4F5E-424F-AC54-2D3B5759E797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863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E2D92-A5EC-4280-93FD-0395C87C7F6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2B06-43C7-419D-93AF-8B7428DEAEB9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740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95B22-D304-4C04-81A3-3E4AC586908C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F4AE1-75F9-427C-9651-13DA474F8551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391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4EB9C-6B18-45E4-B7D4-0F60A1586CC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40542-8D32-476C-97AA-813A77B976FF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3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F5F2-5617-4DF3-AA7F-00347745D83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E3F15-ABAF-4CDA-89A8-E05653AEC58C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962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812F1-1D34-42FC-99B1-0BB409476FF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3DA11-74BC-4E26-BA61-00B6BC08259D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338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198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70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7851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589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160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162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0542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BA00-2EF4-4373-A9AC-B2B17D9754A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15.03.2024</a:t>
            </a:fld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  <a:latin typeface="Candar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3085EA-9309-4391-91F5-B4914B1DD3B1}" type="slidenum">
              <a:rPr lang="ru-RU" altLang="ru-RU" smtClean="0">
                <a:solidFill>
                  <a:srgbClr val="073E87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73E87"/>
              </a:solidFill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5964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85800" y="332656"/>
            <a:ext cx="777240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МКДОУ детский сад «Теремок» </a:t>
            </a:r>
            <a:r>
              <a:rPr lang="ru-RU" sz="28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с.Годобери</a:t>
            </a:r>
            <a:r>
              <a:rPr lang="ru-RU" sz="2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Ботлихский район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03648" y="1412776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ПОРТФОЛИО ВОСПИТАТЕЛЯ</a:t>
            </a:r>
            <a:endParaRPr kumimoji="0" lang="ru-RU" sz="3200" b="1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6308725"/>
            <a:ext cx="6400800" cy="306388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endParaRPr lang="ru-RU" alt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FF65E6-3860-223B-B542-A6D73E92F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56" y="2339478"/>
            <a:ext cx="5364088" cy="451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5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4386262"/>
          </a:xfrm>
        </p:spPr>
        <p:txBody>
          <a:bodyPr/>
          <a:lstStyle/>
          <a:p>
            <a:r>
              <a:rPr lang="ru-RU" altLang="ru-RU" sz="3200" dirty="0">
                <a:solidFill>
                  <a:srgbClr val="FF0000"/>
                </a:solidFill>
              </a:rPr>
              <a:t/>
            </a:r>
            <a:br>
              <a:rPr lang="ru-RU" altLang="ru-RU" sz="3200" dirty="0">
                <a:solidFill>
                  <a:srgbClr val="FF0000"/>
                </a:solidFill>
              </a:rPr>
            </a:b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  <a:cs typeface="Times New Roman" pitchFamily="18" charset="0"/>
              </a:rPr>
            </a:b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609600" y="490538"/>
            <a:ext cx="8229600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>
                <a:solidFill>
                  <a:srgbClr val="FF0000"/>
                </a:solidFill>
                <a:cs typeface="Arial" charset="0"/>
              </a:rPr>
              <a:t/>
            </a:r>
            <a:br>
              <a:rPr lang="ru-RU" sz="3200">
                <a:solidFill>
                  <a:srgbClr val="FF0000"/>
                </a:solidFill>
                <a:cs typeface="Arial" charset="0"/>
              </a:rPr>
            </a:br>
            <a:r>
              <a:rPr lang="ru-RU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2594BE-5052-64C3-75D8-056EA120F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5885" y="-1143000"/>
            <a:ext cx="641223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4035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74D23198-7067-D685-10F3-0563FA735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34987"/>
            <a:ext cx="5424320" cy="5788025"/>
          </a:xfrm>
        </p:spPr>
      </p:pic>
    </p:spTree>
    <p:extLst>
      <p:ext uri="{BB962C8B-B14F-4D97-AF65-F5344CB8AC3E}">
        <p14:creationId xmlns:p14="http://schemas.microsoft.com/office/powerpoint/2010/main" val="4040521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C86F54-C766-FEBC-4E8A-33E109E4E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38"/>
            <a:ext cx="4792028" cy="5949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BFD405C-D5C0-C727-39EC-D7DBF3FCA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9054" y="1173992"/>
            <a:ext cx="6098778" cy="41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44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2"/>
          <p:cNvSpPr txBox="1">
            <a:spLocks/>
          </p:cNvSpPr>
          <p:nvPr/>
        </p:nvSpPr>
        <p:spPr bwMode="auto">
          <a:xfrm>
            <a:off x="827584" y="188640"/>
            <a:ext cx="7848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Постоянно усовершенствую развивающую предметно-пространственную среду учитывая возрастные особенности детей</a:t>
            </a:r>
          </a:p>
          <a:p>
            <a:endParaRPr lang="ru-RU" alt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4" y="1340768"/>
            <a:ext cx="1782198" cy="2376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98" y="2348880"/>
            <a:ext cx="1720853" cy="2435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07" y="1665785"/>
            <a:ext cx="2086543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49" y="3717032"/>
            <a:ext cx="2775416" cy="3118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02" y="4335957"/>
            <a:ext cx="1944216" cy="24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6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11737"/>
            <a:ext cx="5258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Фотогалерея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CE1B81-0791-E761-AB0B-C64928D46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96" y="-360297"/>
            <a:ext cx="4534440" cy="36686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919BE21-B17C-9A9C-4148-F28C9DC20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1" y="2879630"/>
            <a:ext cx="4534440" cy="39317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B82978B-75E3-AF81-9740-476010598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63" y="2926213"/>
            <a:ext cx="4534440" cy="39317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D434D02-D24F-0F02-38EE-319EA18C5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4605"/>
            <a:ext cx="4580462" cy="337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96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3109C81-0A1F-9762-3CDE-0E8906B48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" y="2750111"/>
            <a:ext cx="4481046" cy="41852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3E56270-6775-F421-4FD3-28878DC76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74" y="-484206"/>
            <a:ext cx="4690847" cy="42069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1ACDE5C-2B80-3218-E701-565B763E6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276"/>
            <a:ext cx="4481046" cy="37792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575BB27-CF10-71B4-B9EA-651CE2DA8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35" y="3428999"/>
            <a:ext cx="4554438" cy="34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40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78" y="171400"/>
            <a:ext cx="457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810AC1A-0836-1EEF-D841-D13AD5499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16632"/>
            <a:ext cx="457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0188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99593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3625"/>
            <a:ext cx="3347865" cy="341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79613"/>
            <a:ext cx="4004400" cy="3883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213965"/>
            <a:ext cx="5364088" cy="401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14" y="146957"/>
            <a:ext cx="279730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45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ECC658-5EB8-B04E-BED7-E6AEDBAF7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" y="404664"/>
            <a:ext cx="4428896" cy="33569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77C6F61-7B8A-42F7-D7EE-6F46AB5B4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07" y="188641"/>
            <a:ext cx="4752528" cy="35730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E7C115E-A879-5087-DE5A-467CFC21D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" y="3741170"/>
            <a:ext cx="4275419" cy="30100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1495157-EECA-16E6-9D93-D2C4A1DE2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90" y="3741170"/>
            <a:ext cx="4837033" cy="30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8810"/>
            <a:ext cx="4052217" cy="43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120"/>
            <a:ext cx="5280587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90" y="3885641"/>
            <a:ext cx="4257242" cy="302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87E12E1-29E8-4F88-3CD0-B77389160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46" y="3885641"/>
            <a:ext cx="4991653" cy="34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73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755576" y="404664"/>
            <a:ext cx="763284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ОБЩИЕ СВЕДЕНИЯ</a:t>
            </a:r>
          </a:p>
        </p:txBody>
      </p:sp>
      <p:sp>
        <p:nvSpPr>
          <p:cNvPr id="10" name="Содержимое 1"/>
          <p:cNvSpPr txBox="1">
            <a:spLocks/>
          </p:cNvSpPr>
          <p:nvPr/>
        </p:nvSpPr>
        <p:spPr bwMode="auto">
          <a:xfrm flipH="1">
            <a:off x="899592" y="1556791"/>
            <a:ext cx="11953324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Рамазанова Меседу Алиевна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23 08 1969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Высшее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32 года</a:t>
            </a:r>
          </a:p>
          <a:p>
            <a:pPr>
              <a:buFont typeface="Symbol" pitchFamily="18" charset="2"/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9E3A69E-E561-3CB8-ECA9-CB70087A6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23" y="116632"/>
            <a:ext cx="51838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EC9FAB-16EF-3D36-A334-DF9F3C98B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879" y="116632"/>
            <a:ext cx="4831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02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CFE8BF-BB95-B1E4-07DF-5B476E296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78" y="1052736"/>
            <a:ext cx="4711824" cy="66693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595AC1-3842-DEFE-384B-BA13B165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504"/>
            <a:ext cx="4495800" cy="64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47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EAED65-512B-B788-5F13-9F1119951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92" y="3230281"/>
            <a:ext cx="4645248" cy="4608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B69E62-C1F4-34F6-01E0-1B178E7F7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" y="-171400"/>
            <a:ext cx="4948395" cy="46085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AD4937-E241-36A5-6496-4535110FB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3459997"/>
            <a:ext cx="5143500" cy="41490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6AC488-1DAB-7D5E-B627-8DE4C2FBC8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60" y="-779968"/>
            <a:ext cx="4182475" cy="42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3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C25013-B9B5-E288-60EC-E93D061E1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0"/>
            <a:ext cx="8892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40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12ED4A-182E-6A82-D896-08AAF377464C}"/>
              </a:ext>
            </a:extLst>
          </p:cNvPr>
          <p:cNvSpPr txBox="1"/>
          <p:nvPr/>
        </p:nvSpPr>
        <p:spPr>
          <a:xfrm>
            <a:off x="1835696" y="2852936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/>
              <a:t>Спасибо за внимание .</a:t>
            </a:r>
          </a:p>
        </p:txBody>
      </p:sp>
    </p:spTree>
    <p:extLst>
      <p:ext uri="{BB962C8B-B14F-4D97-AF65-F5344CB8AC3E}">
        <p14:creationId xmlns:p14="http://schemas.microsoft.com/office/powerpoint/2010/main" val="3181873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6" descr="i?id=556623907-08-72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0"/>
            <a:ext cx="21621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i?id=394158938-23-72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429250"/>
            <a:ext cx="36004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 descr="i?id=394158938-23-72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429250"/>
            <a:ext cx="3492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921179" y="620688"/>
            <a:ext cx="7772400" cy="297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35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Моё кредо:</a:t>
            </a:r>
          </a:p>
          <a:p>
            <a:pPr eaLnBrk="1" hangingPunct="1"/>
            <a:endParaRPr lang="ru-RU" sz="74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7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 других,  учусь сама</a:t>
            </a:r>
          </a:p>
          <a:p>
            <a:pPr eaLnBrk="1" hangingPunct="1"/>
            <a:r>
              <a:rPr lang="ru-RU" sz="7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детство проживаю многократно</a:t>
            </a:r>
            <a:r>
              <a:rPr lang="ru-RU" sz="7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7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Мой девиз</a:t>
            </a:r>
            <a:endParaRPr lang="ru-RU" altLang="ru-RU" sz="17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1547664" y="3717032"/>
            <a:ext cx="619268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«Лучший способ воспитать хороших детей- это сделать их счастливыми.» </a:t>
            </a:r>
          </a:p>
          <a:p>
            <a:pPr eaLnBrk="1" hangingPunct="1"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О. Уайльд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3556000"/>
            <a:ext cx="6400800" cy="1473200"/>
          </a:xfrm>
        </p:spPr>
        <p:txBody>
          <a:bodyPr>
            <a:normAutofit/>
          </a:bodyPr>
          <a:lstStyle/>
          <a:p>
            <a:endParaRPr lang="ru-RU" sz="4000" i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endParaRPr lang="ru-RU" sz="4000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59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D44921AB-1A64-5A89-25C7-5108D9931F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534445"/>
              </p:ext>
            </p:extLst>
          </p:nvPr>
        </p:nvGraphicFramePr>
        <p:xfrm>
          <a:off x="899592" y="175817"/>
          <a:ext cx="7704856" cy="6565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5940803" imgH="7472788" progId="Word.Document.12">
                  <p:embed/>
                </p:oleObj>
              </mc:Choice>
              <mc:Fallback>
                <p:oleObj name="Document" r:id="rId3" imgW="5940803" imgH="747278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175817"/>
                        <a:ext cx="7704856" cy="6565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829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4354B3D-B904-3873-84A5-54E221B64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025" y="-1143000"/>
            <a:ext cx="64579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84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8B7EE8-EE0D-BC96-D67A-7DA63A436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7305" y="-1143000"/>
            <a:ext cx="654939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56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461169" y="188640"/>
            <a:ext cx="82296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altLang="ru-RU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Мои профессионально-личностные качества</a:t>
            </a:r>
            <a:endParaRPr lang="ru-RU" altLang="ru-RU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 bwMode="auto">
          <a:xfrm>
            <a:off x="867569" y="1759113"/>
            <a:ext cx="7408862" cy="379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Symbol" pitchFamily="18" charset="2"/>
              <a:buNone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3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Стремление к познанию себя и других, широта интересов и независимость взглядов, повышенное чувство ответственности за свои слова и действия.</a:t>
            </a:r>
            <a:endParaRPr lang="ru-RU" alt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59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50"/>
          <p:cNvSpPr>
            <a:spLocks noChangeArrowheads="1" noChangeShapeType="1" noTextEdit="1"/>
          </p:cNvSpPr>
          <p:nvPr/>
        </p:nvSpPr>
        <p:spPr bwMode="auto">
          <a:xfrm>
            <a:off x="457200" y="338138"/>
            <a:ext cx="8229600" cy="714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8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1116013" y="1628775"/>
            <a:ext cx="6624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b="1" i="1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ru-RU" altLang="ru-RU" sz="180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ru-RU" altLang="ru-RU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4" descr="http://images.myshared.ru/51/1340045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395536" y="404813"/>
            <a:ext cx="83529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Главная цель моей работы </a:t>
            </a:r>
            <a:endParaRPr lang="ru-RU" alt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611560" y="1536174"/>
            <a:ext cx="813690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и укрепление психологического здоровья детей и гармоничное развитие воспитанников в условиях дошкольного образовательного учреждения. Совместно с педагогическим коллективом мы стремимся, чтобы каждый ребенок вырос веселым и активным, самостоятельным и доброжелательным, помогающим и любознательным, инициативным и уверенным в себе, открытым и сопереживающим, познающим себя и окружающий мир не только разумом, но и чувствами и интуицией.</a:t>
            </a:r>
            <a:endParaRPr lang="ru-RU" altLang="ru-RU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12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93204" y="188640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профессионального роста прохожу курсы повышения квалификации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0A6F4A4-289F-1367-C32C-0F3693D74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5880" y="-1143000"/>
            <a:ext cx="649224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11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80</Words>
  <Application>Microsoft Office PowerPoint</Application>
  <PresentationFormat>Экран (4:3)</PresentationFormat>
  <Paragraphs>28</Paragraphs>
  <Slides>24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Волна</vt:lpstr>
      <vt:lpstr>2_Волна</vt:lpstr>
      <vt:lpstr>4_Волна</vt:lpstr>
      <vt:lpstr>5_Волна</vt:lpstr>
      <vt:lpstr>6_Волна</vt:lpstr>
      <vt:lpstr>9_Волна</vt:lpstr>
      <vt:lpstr>10_Волна</vt:lpstr>
      <vt:lpstr>17_Волна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Ледовская Алена Николаевна</dc:title>
  <dc:creator>USER</dc:creator>
  <cp:lastModifiedBy>user</cp:lastModifiedBy>
  <cp:revision>57</cp:revision>
  <dcterms:created xsi:type="dcterms:W3CDTF">2019-10-07T13:04:56Z</dcterms:created>
  <dcterms:modified xsi:type="dcterms:W3CDTF">2024-03-15T07:38:22Z</dcterms:modified>
</cp:coreProperties>
</file>