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712" r:id="rId3"/>
    <p:sldMasterId id="2147483725" r:id="rId4"/>
    <p:sldMasterId id="2147483738" r:id="rId5"/>
    <p:sldMasterId id="2147483777" r:id="rId6"/>
    <p:sldMasterId id="2147483790" r:id="rId7"/>
    <p:sldMasterId id="2147483881" r:id="rId8"/>
  </p:sldMasterIdLst>
  <p:notesMasterIdLst>
    <p:notesMasterId r:id="rId29"/>
  </p:notesMasterIdLst>
  <p:sldIdLst>
    <p:sldId id="257" r:id="rId9"/>
    <p:sldId id="289" r:id="rId10"/>
    <p:sldId id="261" r:id="rId11"/>
    <p:sldId id="299" r:id="rId12"/>
    <p:sldId id="298" r:id="rId13"/>
    <p:sldId id="262" r:id="rId14"/>
    <p:sldId id="263" r:id="rId15"/>
    <p:sldId id="286" r:id="rId16"/>
    <p:sldId id="274" r:id="rId17"/>
    <p:sldId id="296" r:id="rId18"/>
    <p:sldId id="297" r:id="rId19"/>
    <p:sldId id="300" r:id="rId20"/>
    <p:sldId id="266" r:id="rId21"/>
    <p:sldId id="301" r:id="rId22"/>
    <p:sldId id="302" r:id="rId23"/>
    <p:sldId id="303" r:id="rId24"/>
    <p:sldId id="304" r:id="rId25"/>
    <p:sldId id="305" r:id="rId26"/>
    <p:sldId id="306" r:id="rId27"/>
    <p:sldId id="30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33FA72-0909-417B-88FD-72FF778922FA}">
          <p14:sldIdLst>
            <p14:sldId id="257"/>
            <p14:sldId id="289"/>
            <p14:sldId id="261"/>
            <p14:sldId id="299"/>
            <p14:sldId id="298"/>
            <p14:sldId id="262"/>
            <p14:sldId id="263"/>
            <p14:sldId id="286"/>
            <p14:sldId id="274"/>
            <p14:sldId id="296"/>
            <p14:sldId id="297"/>
            <p14:sldId id="300"/>
          </p14:sldIdLst>
        </p14:section>
        <p14:section name="Раздел без заголовка" id="{1DBFB696-4757-4A75-9F61-1D3F3A8D037D}">
          <p14:sldIdLst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</p14:sldIdLst>
        </p14:section>
        <p14:section name="Раздел без заголовка" id="{35BB53D3-3249-48B0-AC87-CD196EF9B54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1454" autoAdjust="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EAE93-86DA-463C-96D9-05EB1A99E0D1}" type="datetimeFigureOut">
              <a:rPr lang="ru-RU" smtClean="0"/>
              <a:pPr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EE195-2BFF-4894-9218-BB01D6E498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425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5E64E-A2ED-4146-AECE-29C301233D2C}" type="slidenum">
              <a:rPr lang="ru-RU" altLang="ru-RU">
                <a:solidFill>
                  <a:prstClr val="black"/>
                </a:solidFill>
              </a:rPr>
              <a:pPr/>
              <a:t>1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70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99D975F5-77F4-45C6-8B9E-6D065E1ABA54}" type="slidenum">
              <a:rPr lang="ru-RU" altLang="ru-RU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3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36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54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735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2923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35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5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127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105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000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378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394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327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7326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291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20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702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72899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517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546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273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038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5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21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1107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0619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0011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677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0351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5954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48969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980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8027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422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0774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103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516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6122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6598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1788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6976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209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340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83613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341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7020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4271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3442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389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345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522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963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2760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3029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0923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4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6570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556281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7133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2259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538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5839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189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077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1606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7273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4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4807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784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283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164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383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9051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4082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5586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0152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2140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59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1066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1362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0586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455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002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567702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2682F-257A-4ECC-B68F-2B5502AFDB5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2912E-B90F-41A9-87D6-F0B642194C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03722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B849-BC74-4B81-A996-1A86B180A3A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BB562-A642-4E97-9076-BE4BACCB4E1A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123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0A09-A0EE-467C-BF2C-636C3922614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9D180-61E9-431D-8729-2814308491A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157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B505-A189-444F-BC2E-56DC7116649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125E11F-8BFA-45B4-AF4E-1FB5E9CA074B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919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14BB5-AEAC-4E6F-B10C-A955A67E3D5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77C98-E68A-4CCF-919E-A6720F5E462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423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17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5FEB-4503-4CA2-9F2E-D67CC4B6A5A3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C9170-26CC-4A50-AB62-DEDFD003315E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740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46AD0-AFD0-4A74-A9A6-E47FAA4B7FE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C53B3-4F5E-424F-AC54-2D3B5759E79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9863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D92-A5EC-4280-93FD-0395C87C7F6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42B06-43C7-419D-93AF-8B7428DEAEB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4740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95B22-D304-4C04-81A3-3E4AC586908C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F4AE1-75F9-427C-9651-13DA474F855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3917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EB9C-6B18-45E4-B7D4-0F60A1586CC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40542-8D32-476C-97AA-813A77B976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0835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CF5F2-5617-4DF3-AA7F-00347745D836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E3F15-ABAF-4CDA-89A8-E05653AEC58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79625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812F1-1D34-42FC-99B1-0BB409476FF7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3DA11-74BC-4E26-BA61-00B6BC08259D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5338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1982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070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7851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4589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9160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6162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0542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DBA00-2EF4-4373-A9AC-B2B17D9754A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13.03.2021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3085EA-9309-4391-91F5-B4914B1DD3B1}" type="slidenum">
              <a:rPr lang="ru-RU" altLang="ru-RU" smtClean="0">
                <a:solidFill>
                  <a:srgbClr val="073E87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  <a:cs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5964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3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85800" y="332656"/>
            <a:ext cx="777240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>
              <a:defRPr/>
            </a:pPr>
            <a:r>
              <a:rPr lang="ru-RU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МКДОУ детский сад «Теремок» </a:t>
            </a:r>
            <a:r>
              <a:rPr lang="ru-RU" sz="28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с.Годобери</a:t>
            </a:r>
            <a:r>
              <a:rPr lang="ru-RU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Ботлихс</a:t>
            </a:r>
            <a:r>
              <a:rPr lang="ru-RU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ий район</a:t>
            </a:r>
            <a:endParaRPr lang="ru-RU" sz="2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403648" y="1412776"/>
            <a:ext cx="60486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ПОРТФОЛИО ВОСПИТАТЕЛЯ</a:t>
            </a:r>
            <a:endParaRPr kumimoji="0" lang="ru-RU" sz="3200" b="1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6308725"/>
            <a:ext cx="6400800" cy="306388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ru-RU" altLang="ru-RU" sz="1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05180"/>
            <a:ext cx="2736304" cy="346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4508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49563" y="1332795"/>
            <a:ext cx="3451225" cy="613551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521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4386262"/>
          </a:xfrm>
        </p:spPr>
        <p:txBody>
          <a:bodyPr/>
          <a:lstStyle/>
          <a:p>
            <a:r>
              <a:rPr lang="ru-RU" altLang="ru-RU" sz="3200" dirty="0">
                <a:solidFill>
                  <a:srgbClr val="FF0000"/>
                </a:solidFill>
              </a:rPr>
              <a:t/>
            </a:r>
            <a:br>
              <a:rPr lang="ru-RU" altLang="ru-RU" sz="3200" dirty="0">
                <a:solidFill>
                  <a:srgbClr val="FF0000"/>
                </a:solidFill>
              </a:rPr>
            </a:b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>
                <a:latin typeface="Times New Roman" pitchFamily="18" charset="0"/>
                <a:cs typeface="Times New Roman" pitchFamily="18" charset="0"/>
              </a:rPr>
            </a:b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609600" y="490538"/>
            <a:ext cx="8229600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>
                <a:solidFill>
                  <a:srgbClr val="FF0000"/>
                </a:solidFill>
                <a:cs typeface="Arial" charset="0"/>
              </a:rPr>
              <a:t/>
            </a:r>
            <a:br>
              <a:rPr lang="ru-RU" sz="3200">
                <a:solidFill>
                  <a:srgbClr val="FF0000"/>
                </a:solidFill>
                <a:cs typeface="Arial" charset="0"/>
              </a:rPr>
            </a:br>
            <a:r>
              <a:rPr lang="ru-RU" sz="4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2118866" y="-1701402"/>
            <a:ext cx="5045273" cy="896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3305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76672"/>
            <a:ext cx="5904656" cy="602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44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images.myshared.ru/51/1340045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2"/>
          <p:cNvSpPr txBox="1">
            <a:spLocks/>
          </p:cNvSpPr>
          <p:nvPr/>
        </p:nvSpPr>
        <p:spPr bwMode="auto">
          <a:xfrm>
            <a:off x="827584" y="188640"/>
            <a:ext cx="784860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Постоянно усовершенствую развивающую предметно-пространственную среду учитывая возрастные особенности детей</a:t>
            </a:r>
          </a:p>
          <a:p>
            <a:endParaRPr lang="ru-RU" alt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54" y="1340768"/>
            <a:ext cx="1782198" cy="2376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98" y="2348880"/>
            <a:ext cx="1720853" cy="24352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607" y="1665785"/>
            <a:ext cx="2086543" cy="2232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549" y="3717032"/>
            <a:ext cx="2775416" cy="31185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202" y="4335957"/>
            <a:ext cx="1944216" cy="24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604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1737"/>
            <a:ext cx="52585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Фотогалерея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79648"/>
            <a:ext cx="4946642" cy="2952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014" y="3731976"/>
            <a:ext cx="5222017" cy="2865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31976"/>
            <a:ext cx="3673724" cy="28653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788" y="763522"/>
            <a:ext cx="3195115" cy="299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996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" y="50681"/>
            <a:ext cx="4795487" cy="35223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174" y="0"/>
            <a:ext cx="4330826" cy="4221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" y="3573016"/>
            <a:ext cx="3699440" cy="32849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28" y="3573016"/>
            <a:ext cx="5607400" cy="3198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4640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42" y="0"/>
            <a:ext cx="5302222" cy="3968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-99392"/>
            <a:ext cx="399593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" y="3812420"/>
            <a:ext cx="1712789" cy="3044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859" y="3284984"/>
            <a:ext cx="2072829" cy="3685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688" y="3717031"/>
            <a:ext cx="1923154" cy="3127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1884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995936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3625"/>
            <a:ext cx="3347865" cy="341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279613"/>
            <a:ext cx="4004400" cy="3883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213965"/>
            <a:ext cx="5364088" cy="4014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414" y="146957"/>
            <a:ext cx="2797307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5458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12641" cy="3245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555" y="-50594"/>
            <a:ext cx="3913909" cy="6898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3092218"/>
            <a:ext cx="6912768" cy="3755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921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8810"/>
            <a:ext cx="4052217" cy="4394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120"/>
            <a:ext cx="5280587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290" y="3885641"/>
            <a:ext cx="4257242" cy="3024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483" y="3844881"/>
            <a:ext cx="5085576" cy="3106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737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2"/>
          <p:cNvSpPr txBox="1">
            <a:spLocks/>
          </p:cNvSpPr>
          <p:nvPr/>
        </p:nvSpPr>
        <p:spPr bwMode="auto">
          <a:xfrm>
            <a:off x="755576" y="26064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ОБЩИЕ СВЕДЕНИЯ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 bwMode="auto">
          <a:xfrm>
            <a:off x="867569" y="1293564"/>
            <a:ext cx="7408862" cy="428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0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Нурадинова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Патимат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Гаджиявдибировна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Дата рождения: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27.03.85г.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Высшее</a:t>
            </a:r>
          </a:p>
          <a:p>
            <a:pPr>
              <a:buFont typeface="Symbol" pitchFamily="18" charset="2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ДГУ филологический факультет 2007г.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2017г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Прошла профессиональную переподготовку по программе «Воспитание детей дошкольного возраста, присвоена квалификация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Педагогический стаж: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>
              <a:buFont typeface="Symbol" pitchFamily="18" charset="2"/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3" y="-9330"/>
            <a:ext cx="4968483" cy="3726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68960"/>
            <a:ext cx="4355976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12" y="3581850"/>
            <a:ext cx="4788024" cy="3205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294" y="-9330"/>
            <a:ext cx="4567436" cy="3726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660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6" descr="i?id=556623907-08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9250"/>
            <a:ext cx="21621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 descr="i?id=394158938-23-72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429250"/>
            <a:ext cx="36004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9" descr="i?id=394158938-23-72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5429250"/>
            <a:ext cx="3492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865312" y="620688"/>
            <a:ext cx="7772400" cy="72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2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6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Мой девиз</a:t>
            </a:r>
            <a:endParaRPr lang="ru-RU" altLang="ru-RU" sz="17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 bwMode="auto">
          <a:xfrm>
            <a:off x="1547664" y="1340769"/>
            <a:ext cx="6192688" cy="1296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«Лучший способ воспитать хороших детей- это сделать их счастливыми.» </a:t>
            </a:r>
          </a:p>
          <a:p>
            <a:pPr eaLnBrk="1" hangingPunct="1"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О. Уайльд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3556000"/>
            <a:ext cx="6400800" cy="1473200"/>
          </a:xfrm>
        </p:spPr>
        <p:txBody>
          <a:bodyPr>
            <a:normAutofit/>
          </a:bodyPr>
          <a:lstStyle/>
          <a:p>
            <a:endParaRPr lang="ru-RU" sz="4000" i="1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endParaRPr lang="ru-RU" sz="4000" i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5593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84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0" y="-1142999"/>
            <a:ext cx="6857999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56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images.myshared.ru/51/1340045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461169" y="188640"/>
            <a:ext cx="82296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Мои профессионально-личностные качества</a:t>
            </a:r>
            <a:endParaRPr lang="ru-RU" altLang="ru-RU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1"/>
          <p:cNvSpPr txBox="1">
            <a:spLocks/>
          </p:cNvSpPr>
          <p:nvPr/>
        </p:nvSpPr>
        <p:spPr bwMode="auto">
          <a:xfrm>
            <a:off x="867569" y="1759113"/>
            <a:ext cx="7408862" cy="379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0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 typeface="Symbol" pitchFamily="18" charset="2"/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Стремление к познанию себя и других, широта интересов и независимость </a:t>
            </a:r>
            <a:r>
              <a:rPr lang="ru-RU" alt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взглядов, </a:t>
            </a:r>
            <a:r>
              <a:rPr lang="ru-RU" altLang="ru-RU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повышенное чувство ответственности за свои слова и </a:t>
            </a:r>
            <a:r>
              <a:rPr lang="ru-RU" alt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ru-RU" altLang="ru-RU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590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50"/>
          <p:cNvSpPr>
            <a:spLocks noChangeArrowheads="1" noChangeShapeType="1" noTextEdit="1"/>
          </p:cNvSpPr>
          <p:nvPr/>
        </p:nvSpPr>
        <p:spPr bwMode="auto">
          <a:xfrm>
            <a:off x="457200" y="338138"/>
            <a:ext cx="8229600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48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116013" y="1628775"/>
            <a:ext cx="66246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b="1" i="1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prstClr val="black"/>
                </a:solidFill>
                <a:latin typeface="Arial" charset="0"/>
                <a:cs typeface="Arial" charset="0"/>
              </a:rPr>
              <a:t/>
            </a:r>
            <a:br>
              <a:rPr lang="ru-RU" altLang="ru-RU" sz="1800">
                <a:solidFill>
                  <a:prstClr val="black"/>
                </a:solidFill>
                <a:latin typeface="Arial" charset="0"/>
                <a:cs typeface="Arial" charset="0"/>
              </a:rPr>
            </a:br>
            <a:endParaRPr lang="ru-RU" altLang="ru-RU" sz="18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4" descr="http://images.myshared.ru/51/1340045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395536" y="404813"/>
            <a:ext cx="83529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Главная цель моей работы </a:t>
            </a:r>
            <a:endParaRPr lang="ru-RU" altLang="ru-RU" sz="4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611560" y="1536174"/>
            <a:ext cx="813690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и укрепление психологического здоровья детей и гармоничное развитие воспитанников в условиях дошкольного образовательного учреждения. Совместно с педагогическим коллективом мы стремимся, чтобы каждый ребенок вырос веселым и активным, самостоятельным и доброжелательным, помогающим и любознательным, инициативным и уверенным в себе, открытым и сопереживающим, познающим себя и окружающий мир не только разумом, но и чувствами и интуицией.</a:t>
            </a:r>
            <a:endParaRPr lang="ru-RU" alt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1129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-5400000">
            <a:off x="1716703" y="1720409"/>
            <a:ext cx="5184576" cy="509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93204" y="188640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alt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профессионального роста прохожу курсы повышения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1228911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4386262"/>
          </a:xfrm>
        </p:spPr>
        <p:txBody>
          <a:bodyPr/>
          <a:lstStyle/>
          <a:p>
            <a:r>
              <a:rPr lang="ru-RU" altLang="ru-RU" sz="3200" dirty="0">
                <a:solidFill>
                  <a:srgbClr val="FF0000"/>
                </a:solidFill>
              </a:rPr>
              <a:t/>
            </a:r>
            <a:br>
              <a:rPr lang="ru-RU" altLang="ru-RU" sz="3200" dirty="0">
                <a:solidFill>
                  <a:srgbClr val="FF0000"/>
                </a:solidFill>
              </a:rPr>
            </a:b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>
                <a:latin typeface="Times New Roman" pitchFamily="18" charset="0"/>
                <a:cs typeface="Times New Roman" pitchFamily="18" charset="0"/>
              </a:rPr>
            </a:b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609600" y="490538"/>
            <a:ext cx="8229600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>
                <a:solidFill>
                  <a:srgbClr val="FF0000"/>
                </a:solidFill>
                <a:cs typeface="Arial" charset="0"/>
              </a:rPr>
              <a:t/>
            </a:r>
            <a:br>
              <a:rPr lang="ru-RU" sz="3200">
                <a:solidFill>
                  <a:srgbClr val="FF0000"/>
                </a:solidFill>
                <a:cs typeface="Arial" charset="0"/>
              </a:rPr>
            </a:br>
            <a:r>
              <a:rPr lang="ru-RU" sz="4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1588847" y="-274718"/>
            <a:ext cx="5804487" cy="773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140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9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0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7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97</Words>
  <Application>Microsoft Office PowerPoint</Application>
  <PresentationFormat>Экран (4:3)</PresentationFormat>
  <Paragraphs>28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20</vt:i4>
      </vt:variant>
    </vt:vector>
  </HeadingPairs>
  <TitlesOfParts>
    <vt:vector size="35" baseType="lpstr">
      <vt:lpstr>Arial</vt:lpstr>
      <vt:lpstr>Arial Black</vt:lpstr>
      <vt:lpstr>Calibri</vt:lpstr>
      <vt:lpstr>Candara</vt:lpstr>
      <vt:lpstr>Symbol</vt:lpstr>
      <vt:lpstr>Times New Roman</vt:lpstr>
      <vt:lpstr>Wingdings</vt:lpstr>
      <vt:lpstr>Волна</vt:lpstr>
      <vt:lpstr>2_Волна</vt:lpstr>
      <vt:lpstr>4_Волна</vt:lpstr>
      <vt:lpstr>5_Волна</vt:lpstr>
      <vt:lpstr>6_Волна</vt:lpstr>
      <vt:lpstr>9_Волна</vt:lpstr>
      <vt:lpstr>10_Волна</vt:lpstr>
      <vt:lpstr>17_Волна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Ледовская Алена Николаевна</dc:title>
  <dc:creator>USER</dc:creator>
  <cp:lastModifiedBy>islam</cp:lastModifiedBy>
  <cp:revision>51</cp:revision>
  <dcterms:created xsi:type="dcterms:W3CDTF">2019-10-07T13:04:56Z</dcterms:created>
  <dcterms:modified xsi:type="dcterms:W3CDTF">2021-03-13T10:12:05Z</dcterms:modified>
</cp:coreProperties>
</file>