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2" r:id="rId3"/>
    <p:sldMasterId id="2147483725" r:id="rId4"/>
    <p:sldMasterId id="2147483738" r:id="rId5"/>
    <p:sldMasterId id="2147483777" r:id="rId6"/>
    <p:sldMasterId id="2147483790" r:id="rId7"/>
    <p:sldMasterId id="2147483881" r:id="rId8"/>
  </p:sldMasterIdLst>
  <p:notesMasterIdLst>
    <p:notesMasterId r:id="rId29"/>
  </p:notesMasterIdLst>
  <p:sldIdLst>
    <p:sldId id="257" r:id="rId9"/>
    <p:sldId id="289" r:id="rId10"/>
    <p:sldId id="261" r:id="rId11"/>
    <p:sldId id="299" r:id="rId12"/>
    <p:sldId id="298" r:id="rId13"/>
    <p:sldId id="262" r:id="rId14"/>
    <p:sldId id="263" r:id="rId15"/>
    <p:sldId id="286" r:id="rId16"/>
    <p:sldId id="274" r:id="rId17"/>
    <p:sldId id="296" r:id="rId18"/>
    <p:sldId id="297" r:id="rId19"/>
    <p:sldId id="300" r:id="rId20"/>
    <p:sldId id="266" r:id="rId21"/>
    <p:sldId id="301" r:id="rId22"/>
    <p:sldId id="302" r:id="rId23"/>
    <p:sldId id="303" r:id="rId24"/>
    <p:sldId id="304" r:id="rId25"/>
    <p:sldId id="305" r:id="rId26"/>
    <p:sldId id="306" r:id="rId27"/>
    <p:sldId id="30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333FA72-0909-417B-88FD-72FF778922FA}">
          <p14:sldIdLst>
            <p14:sldId id="257"/>
            <p14:sldId id="289"/>
            <p14:sldId id="261"/>
            <p14:sldId id="299"/>
            <p14:sldId id="298"/>
            <p14:sldId id="262"/>
            <p14:sldId id="263"/>
            <p14:sldId id="286"/>
            <p14:sldId id="274"/>
            <p14:sldId id="296"/>
            <p14:sldId id="297"/>
            <p14:sldId id="300"/>
          </p14:sldIdLst>
        </p14:section>
        <p14:section name="Раздел без заголовка" id="{1DBFB696-4757-4A75-9F61-1D3F3A8D037D}">
          <p14:sldIdLst>
            <p14:sldId id="266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  <p14:section name="Раздел без заголовка" id="{35BB53D3-3249-48B0-AC87-CD196EF9B54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1454" autoAdjust="0"/>
  </p:normalViewPr>
  <p:slideViewPr>
    <p:cSldViewPr>
      <p:cViewPr varScale="1">
        <p:scale>
          <a:sx n="110" d="100"/>
          <a:sy n="110" d="100"/>
        </p:scale>
        <p:origin x="165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AE93-86DA-463C-96D9-05EB1A99E0D1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EE195-2BFF-4894-9218-BB01D6E498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2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E64E-A2ED-4146-AECE-29C301233D2C}" type="slidenum">
              <a:rPr lang="ru-RU" altLang="ru-RU">
                <a:solidFill>
                  <a:prstClr val="black"/>
                </a:solidFill>
              </a:rPr>
              <a:pPr/>
              <a:t>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7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9D975F5-77F4-45C6-8B9E-6D065E1ABA54}" type="slidenum">
              <a:rPr lang="ru-RU" altLang="ru-RU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6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5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35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2923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35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2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0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00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78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9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27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32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9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20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02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2899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51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46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27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03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5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21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10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61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01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77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3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95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489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8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02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2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77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0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51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12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59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78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97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0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34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8361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4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020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27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44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38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34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2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96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76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029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923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4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57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5628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13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259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53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83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89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77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60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273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48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784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28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16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38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051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082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58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15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21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9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10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36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586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550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0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6770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372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12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157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919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2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17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740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863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740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391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3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962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338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198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70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7851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589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160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162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0542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13.03.2021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5964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85800" y="332656"/>
            <a:ext cx="77724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МКДОУ детский сад «Теремок» </a:t>
            </a:r>
            <a:r>
              <a:rPr lang="ru-RU" sz="28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с.Годобери</a:t>
            </a: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Ботлихс</a:t>
            </a:r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ий район</a:t>
            </a:r>
            <a:endParaRPr lang="ru-RU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03648" y="1412776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ПОРТФОЛИО ВОСПИТАТЕЛЯ</a:t>
            </a:r>
            <a:endParaRPr kumimoji="0" lang="ru-RU" sz="3200" b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6308725"/>
            <a:ext cx="6400800" cy="306388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altLang="ru-RU" sz="1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05180"/>
            <a:ext cx="2736304" cy="34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5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9563" y="1332795"/>
            <a:ext cx="3451225" cy="613551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521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4386262"/>
          </a:xfrm>
        </p:spPr>
        <p:txBody>
          <a:bodyPr/>
          <a:lstStyle/>
          <a:p>
            <a:r>
              <a:rPr lang="ru-RU" altLang="ru-RU" sz="3200" dirty="0">
                <a:solidFill>
                  <a:srgbClr val="FF0000"/>
                </a:solidFill>
              </a:rPr>
              <a:t/>
            </a:r>
            <a:br>
              <a:rPr lang="ru-RU" altLang="ru-RU" sz="3200" dirty="0">
                <a:solidFill>
                  <a:srgbClr val="FF0000"/>
                </a:solidFill>
              </a:rPr>
            </a:b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609600" y="490538"/>
            <a:ext cx="8229600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>
                <a:solidFill>
                  <a:srgbClr val="FF0000"/>
                </a:solidFill>
                <a:cs typeface="Arial" charset="0"/>
              </a:rPr>
              <a:t/>
            </a:r>
            <a:br>
              <a:rPr lang="ru-RU" sz="3200">
                <a:solidFill>
                  <a:srgbClr val="FF0000"/>
                </a:solidFill>
                <a:cs typeface="Arial" charset="0"/>
              </a:rPr>
            </a:br>
            <a:r>
              <a:rPr lang="ru-RU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118866" y="-1701402"/>
            <a:ext cx="5045273" cy="896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30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5904656" cy="602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44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2"/>
          <p:cNvSpPr txBox="1">
            <a:spLocks/>
          </p:cNvSpPr>
          <p:nvPr/>
        </p:nvSpPr>
        <p:spPr bwMode="auto">
          <a:xfrm>
            <a:off x="827584" y="188640"/>
            <a:ext cx="7848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Постоянно усовершенствую развивающую предметно-пространственную среду учитывая возрастные особенности детей</a:t>
            </a:r>
          </a:p>
          <a:p>
            <a:endParaRPr lang="ru-RU" alt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4" y="1340768"/>
            <a:ext cx="1782198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98" y="2348880"/>
            <a:ext cx="1720853" cy="2435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07" y="1665785"/>
            <a:ext cx="2086543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49" y="3717032"/>
            <a:ext cx="2775416" cy="3118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02" y="4335957"/>
            <a:ext cx="1944216" cy="24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6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11737"/>
            <a:ext cx="5258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Фотогалерея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9648"/>
            <a:ext cx="4946642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14" y="3731976"/>
            <a:ext cx="5222017" cy="28653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31976"/>
            <a:ext cx="3673724" cy="2865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88" y="763522"/>
            <a:ext cx="3195115" cy="29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96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" y="50681"/>
            <a:ext cx="4795487" cy="3522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74" y="0"/>
            <a:ext cx="4330826" cy="4221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" y="3573016"/>
            <a:ext cx="3699440" cy="32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28" y="3573016"/>
            <a:ext cx="5607400" cy="319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640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2" y="0"/>
            <a:ext cx="5302222" cy="396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99392"/>
            <a:ext cx="39959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" y="3812420"/>
            <a:ext cx="1712789" cy="3044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59" y="3284984"/>
            <a:ext cx="2072829" cy="3685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688" y="3717031"/>
            <a:ext cx="1923154" cy="312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88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99593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625"/>
            <a:ext cx="3347865" cy="341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79613"/>
            <a:ext cx="4004400" cy="3883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213965"/>
            <a:ext cx="5364088" cy="401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14" y="146957"/>
            <a:ext cx="279730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45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2641" cy="324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55" y="-50594"/>
            <a:ext cx="3913909" cy="689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092218"/>
            <a:ext cx="6912768" cy="3755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92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8810"/>
            <a:ext cx="4052217" cy="43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120"/>
            <a:ext cx="5280587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90" y="3885641"/>
            <a:ext cx="4257242" cy="302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83" y="3844881"/>
            <a:ext cx="5085576" cy="310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7373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755576" y="26064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ОБЩИЕ СВЕДЕНИЯ</a:t>
            </a:r>
          </a:p>
        </p:txBody>
      </p:sp>
      <p:sp>
        <p:nvSpPr>
          <p:cNvPr id="10" name="Содержимое 1"/>
          <p:cNvSpPr txBox="1">
            <a:spLocks/>
          </p:cNvSpPr>
          <p:nvPr/>
        </p:nvSpPr>
        <p:spPr bwMode="auto">
          <a:xfrm>
            <a:off x="867569" y="1293564"/>
            <a:ext cx="7408862" cy="428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Нурадинова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Патимат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Гаджиявдибировна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27.03.85г.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Высшее</a:t>
            </a:r>
          </a:p>
          <a:p>
            <a:pPr>
              <a:buFont typeface="Symbol" pitchFamily="18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ДГУ филологический факультет 2007г.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Прошла профессиональную переподготовку по программе «Воспитание детей дошкольного возраста, присвоена квалификация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buFont typeface="Symbol" pitchFamily="18" charset="2"/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" y="-9330"/>
            <a:ext cx="4968483" cy="372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68960"/>
            <a:ext cx="4355976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2" y="3581850"/>
            <a:ext cx="4788024" cy="320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94" y="-9330"/>
            <a:ext cx="4567436" cy="372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660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i?id=556623907-08-72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0"/>
            <a:ext cx="21621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i?id=394158938-23-72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29250"/>
            <a:ext cx="36004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i?id=394158938-23-72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429250"/>
            <a:ext cx="3492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65312" y="620688"/>
            <a:ext cx="7772400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Мой девиз</a:t>
            </a:r>
            <a:endParaRPr lang="ru-RU" altLang="ru-RU" sz="17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1547664" y="1340769"/>
            <a:ext cx="6192688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«Лучший способ воспитать хороших детей- это сделать их счастливыми.» </a:t>
            </a:r>
          </a:p>
          <a:p>
            <a:pPr eaLnBrk="1" hangingPunct="1">
              <a:defRPr/>
            </a:pP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О. Уайльд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556000"/>
            <a:ext cx="6400800" cy="1473200"/>
          </a:xfrm>
        </p:spPr>
        <p:txBody>
          <a:bodyPr>
            <a:normAutofit/>
          </a:bodyPr>
          <a:lstStyle/>
          <a:p>
            <a:endParaRPr lang="ru-RU" sz="4000" i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endParaRPr lang="ru-RU" sz="4000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59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84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2999"/>
            <a:ext cx="68579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56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461169" y="188640"/>
            <a:ext cx="82296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alt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Мои профессионально-личностные качества</a:t>
            </a:r>
            <a:endParaRPr lang="ru-RU" alt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 bwMode="auto">
          <a:xfrm>
            <a:off x="867569" y="1759113"/>
            <a:ext cx="7408862" cy="37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Symbol" pitchFamily="18" charset="2"/>
              <a:buNone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Стремление к познанию себя и других, широта интересов и независимость </a:t>
            </a:r>
            <a:r>
              <a:rPr lang="ru-RU" alt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взглядов, </a:t>
            </a:r>
            <a:r>
              <a:rPr lang="ru-RU" alt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повышенное чувство ответственности за свои слова и </a:t>
            </a:r>
            <a:r>
              <a:rPr lang="ru-RU" alt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действия</a:t>
            </a:r>
            <a:r>
              <a:rPr lang="ru-RU" alt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59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50"/>
          <p:cNvSpPr>
            <a:spLocks noChangeArrowheads="1" noChangeShapeType="1" noTextEdit="1"/>
          </p:cNvSpPr>
          <p:nvPr/>
        </p:nvSpPr>
        <p:spPr bwMode="auto">
          <a:xfrm>
            <a:off x="457200" y="338138"/>
            <a:ext cx="8229600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8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1116013" y="1628775"/>
            <a:ext cx="6624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b="1" i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ru-RU" altLang="ru-RU" sz="180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ru-RU" altLang="ru-RU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395536" y="404813"/>
            <a:ext cx="83529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Главная цель моей работы </a:t>
            </a:r>
            <a:endParaRPr lang="ru-RU" alt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611560" y="1536174"/>
            <a:ext cx="813690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и укрепление психологического здоровья детей и гармоничное развитие воспитанников в условиях дошкольного образовательного учреждения. Совместно с педагогическим коллективом мы стремимся, чтобы каждый ребенок вырос веселым и активным, самостоятельным и доброжелательным, помогающим и любознательным, инициативным и уверенным в себе, открытым и сопереживающим, познающим себя и окружающий мир не только разумом, но и чувствами и интуицией.</a:t>
            </a:r>
            <a:endParaRPr lang="ru-RU" alt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12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5400000">
            <a:off x="1716703" y="1720409"/>
            <a:ext cx="5184576" cy="509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93204" y="188640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профессионального роста прохожу курсы повышения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1228911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4386262"/>
          </a:xfrm>
        </p:spPr>
        <p:txBody>
          <a:bodyPr/>
          <a:lstStyle/>
          <a:p>
            <a:r>
              <a:rPr lang="ru-RU" altLang="ru-RU" sz="3200" dirty="0">
                <a:solidFill>
                  <a:srgbClr val="FF0000"/>
                </a:solidFill>
              </a:rPr>
              <a:t/>
            </a:r>
            <a:br>
              <a:rPr lang="ru-RU" altLang="ru-RU" sz="3200" dirty="0">
                <a:solidFill>
                  <a:srgbClr val="FF0000"/>
                </a:solidFill>
              </a:rPr>
            </a:b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609600" y="490538"/>
            <a:ext cx="8229600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>
                <a:solidFill>
                  <a:srgbClr val="FF0000"/>
                </a:solidFill>
                <a:cs typeface="Arial" charset="0"/>
              </a:rPr>
              <a:t/>
            </a:r>
            <a:br>
              <a:rPr lang="ru-RU" sz="3200">
                <a:solidFill>
                  <a:srgbClr val="FF0000"/>
                </a:solidFill>
                <a:cs typeface="Arial" charset="0"/>
              </a:rPr>
            </a:br>
            <a:r>
              <a:rPr lang="ru-RU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588847" y="-274718"/>
            <a:ext cx="5804487" cy="773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140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97</Words>
  <Application>Microsoft Office PowerPoint</Application>
  <PresentationFormat>Экран (4:3)</PresentationFormat>
  <Paragraphs>28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Arial</vt:lpstr>
      <vt:lpstr>Arial Black</vt:lpstr>
      <vt:lpstr>Calibri</vt:lpstr>
      <vt:lpstr>Candara</vt:lpstr>
      <vt:lpstr>Symbol</vt:lpstr>
      <vt:lpstr>Times New Roman</vt:lpstr>
      <vt:lpstr>Wingdings</vt:lpstr>
      <vt:lpstr>Волна</vt:lpstr>
      <vt:lpstr>2_Волна</vt:lpstr>
      <vt:lpstr>4_Волна</vt:lpstr>
      <vt:lpstr>5_Волна</vt:lpstr>
      <vt:lpstr>6_Волна</vt:lpstr>
      <vt:lpstr>9_Волна</vt:lpstr>
      <vt:lpstr>10_Волна</vt:lpstr>
      <vt:lpstr>17_Волна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Ледовская Алена Николаевна</dc:title>
  <dc:creator>USER</dc:creator>
  <cp:lastModifiedBy>islam</cp:lastModifiedBy>
  <cp:revision>51</cp:revision>
  <dcterms:created xsi:type="dcterms:W3CDTF">2019-10-07T13:04:56Z</dcterms:created>
  <dcterms:modified xsi:type="dcterms:W3CDTF">2021-03-13T10:12:05Z</dcterms:modified>
</cp:coreProperties>
</file>